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0" r:id="rId21"/>
    <p:sldId id="30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04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383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11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348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301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48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144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816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903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082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881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568D5-AC76-4EC0-816A-243594312751}" type="datetimeFigureOut">
              <a:rPr lang="en-AU" smtClean="0"/>
              <a:t>2/01/2020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257C3-6C43-4E2E-A8B7-FF2C738744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29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39.png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3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2.tiff"/><Relationship Id="rId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84"/>
            <a:ext cx="9144000" cy="689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-34525"/>
            <a:ext cx="63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1725907" y="443884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5907" y="5805264"/>
            <a:ext cx="60144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05/01/2019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Hùng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Phương</a:t>
            </a:r>
            <a:r>
              <a:rPr lang="en-US" sz="2000" b="1" dirty="0">
                <a:solidFill>
                  <a:srgbClr val="FFFF00"/>
                </a:solidFill>
              </a:rPr>
              <a:t> &amp; Thanh </a:t>
            </a:r>
            <a:r>
              <a:rPr lang="en-US" sz="2000" b="1" dirty="0" err="1">
                <a:solidFill>
                  <a:srgbClr val="FFFF00"/>
                </a:solidFill>
              </a:rPr>
              <a:t>Quảng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thực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hiện</a:t>
            </a:r>
            <a:endParaRPr lang="en-AU" sz="2000" b="1" dirty="0">
              <a:solidFill>
                <a:srgbClr val="FFFF00"/>
              </a:solidFill>
            </a:endParaRPr>
          </a:p>
        </p:txBody>
      </p:sp>
      <p:pic>
        <p:nvPicPr>
          <p:cNvPr id="7" name="Picture 3" descr="C:\Users\Hung Doan\Pictures\hinh cut\New Folder (2)\mang c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213325"/>
            <a:ext cx="5127769" cy="263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Hung Doan\Pictures\hinh cut\thanh gia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92" y="2338222"/>
            <a:ext cx="2009262" cy="15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static1.squarespace.com/static/53e591c3e4b0db2c5ab499f5/t/53ebc61de4b01f01359c3429/1407960664041/st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63" y="-33187"/>
            <a:ext cx="1285210" cy="19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3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89240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trả lời : "Tại Bê-lem, miền Giu-đê,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trong sách ngôn sứ, có chép rằng: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8864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Bethlehem in Judaea,’ they told him, ‘for this is what the prophet wrote: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5858"/>
            <a:ext cx="6350040" cy="42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spurgeon.org/images/pyromaniac/TeamPyro/bib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3131840" cy="244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99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760" y="4581128"/>
            <a:ext cx="67322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'Phần ngươi, hỡi Bê-lem,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 đất Giu-đa,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ngươi đâu phải là thành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 nhất của Giu-đa, 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67073"/>
            <a:ext cx="24117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you, Bethlehem, in the land of Judah,  you are by no means least among the leaders of Judah,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05" y="0"/>
            <a:ext cx="6733193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02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725144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ngươi đâu phải là thành nhỏ nhất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Giu-đa, vì ngươi là nơi vị lãnh tụ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chăn dắt Ít-ra-en dân Ta sẽ ra đời."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2253"/>
            <a:ext cx="23397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out of you will come a leader who will shepherd my people Israel.’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460" y="0"/>
            <a:ext cx="6678540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24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58" y="2996952"/>
            <a:ext cx="41823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vua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Hê-rô-đê bí mật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 các nhà chiêm tinh đến,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 cặn kẽ về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 giờ ngôi sao đã xuất hiện. 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5366" y="30731"/>
            <a:ext cx="4857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Herod summoned the wise men to see him privately. He asked them the exact date on which the star had appeared,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0536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55" y="3671024"/>
            <a:ext cx="4777737" cy="32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361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5692410"/>
            <a:ext cx="9108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vua phái các vị ấy đi Bê-lem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dặn rằng: 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7739" y="105726"/>
            <a:ext cx="7248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sent them on to Bethlehem.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770994"/>
            <a:ext cx="7248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673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397" y="4437112"/>
            <a:ext cx="63361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"Xin quý ngài đi dò hỏi tường tận về Hài Nhi, và khi đã tìm thấy, xin báo lại cho tôi, để tôi cũng đến bái lạy Người." 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752" y="188640"/>
            <a:ext cx="257403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‘Go and find out all about the child,’ he said ‘and when you have found him, let me know, so that I too may go and do him homage.’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397" y="-11439"/>
            <a:ext cx="6396603" cy="429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4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1129" y="3850285"/>
            <a:ext cx="56518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nhà vua nói thế,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ra đi. Bấy giờ ngôi sao họ đã thấy ở phương Đông, lại dẫn đường cho họ đến tận nơi Hài Nhi ở, mới dừng lại.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6" y="184284"/>
            <a:ext cx="341378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Having listened to what the king had to say, they set out. And there in front of them was the star they had seen rising; it went forward and halted over the place where the child was.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29" y="0"/>
            <a:ext cx="56578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etoile filan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2702">
            <a:off x="6494784" y="975286"/>
            <a:ext cx="2212218" cy="67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90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6769" y="5744929"/>
            <a:ext cx="45624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A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rỡ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1177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sight of the star filled them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delight,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3" y="1108395"/>
            <a:ext cx="7172325" cy="462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etoile filan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8500">
            <a:off x="6238058" y="961302"/>
            <a:ext cx="3000983" cy="91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203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229695"/>
            <a:ext cx="51103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vào nhà, thấy Hài Nhi với thân mẫu là bà Ma-ri-a, liền sấp mình thờ lạy Người.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họ mở bảo tráp,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vàng, nhũ hương và mộc dược mà dâng tiến.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32040" y="1487"/>
            <a:ext cx="409992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going into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house they saw the child with his mother Mary, and falling to their knees they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 him homage. Then, opening their treasures, they offered him gifts of gold and frankincense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myrrh.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" y="1487"/>
            <a:ext cx="4792551" cy="324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612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3581455"/>
            <a:ext cx="44145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đó, họ được báo mộng là đừng trở lại gặp vua Hê-rô-đê nữa, nên đã đi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lối khác mà về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 mình…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1444" y="0"/>
            <a:ext cx="41925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they were warned in a dream not to go back to Herod, and returned to their own country by a different way… </a:t>
            </a:r>
          </a:p>
        </p:txBody>
      </p:sp>
      <p:pic>
        <p:nvPicPr>
          <p:cNvPr id="6" name="Picture 1" descr="18_Wise_Me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40" y="3564428"/>
            <a:ext cx="4424759" cy="331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" y="-45799"/>
            <a:ext cx="4941371" cy="335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029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luestarcomputers.webstarts.com/uploads/blue-star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81425" y="21215"/>
            <a:ext cx="5335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3419872" y="550423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240" y="6093296"/>
            <a:ext cx="2204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</a:rPr>
              <a:t>08/01/2017</a:t>
            </a:r>
          </a:p>
        </p:txBody>
      </p:sp>
      <p:pic>
        <p:nvPicPr>
          <p:cNvPr id="1026" name="Picture 2" descr="C:\Users\Hung Doan\Pictures\hinh cut\jesus bor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34404"/>
            <a:ext cx="473210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ung Doan\Pictures\hinh cut\3 vua 1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17592"/>
            <a:ext cx="3545132" cy="39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2.bp.blogspot.com/-7CGsW5OMgFc/UMgyNCBEwjI/AAAAAAAAT3A/wWnzpeLxUi8/s1600/anh-dong-ngoi-sao-lap-lanh+(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5025">
            <a:off x="6216655" y="1195900"/>
            <a:ext cx="3046767" cy="85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3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data:image/jpeg;base64,/9j/4AAQSkZJRgABAQAAAQABAAD/2wCEAAkGBxQSEhUUExQUFBQUFBQUFBQUFxUUFBQUFBQWFhQUFBQYHCggGBolHBQUITEhJSkrLi4uFx8zODMsNygtLisBCgoKDg0NFQ8QGCwcFBwsKywsLCwsLCwsLCwsLiwsNywsLCssLCwrLCwsLDcrNywsLCwsKywsLCwsLCw3LCs3LP/AABEIAKgBLAMBIgACEQEDEQH/xAAbAAACAwEBAQAAAAAAAAAAAAADBAACBQEGB//EADMQAAICAQIFAQYFBQADAAAAAAABAgMEESExQVFhcbEFBhKBkaETIiPR8FJicsHhFDNC/8QAGAEBAQEBAQAAAAAAAAAAAAAAAQIAAwT/xAAjEQEBAQEBAAICAgIDAAAAAAAAARECEgMhEyNhgSIzMkFR/9oADAMBAAIRAxEAPwD4ygiiUQeu3RNbb+ORSUUPP0Cxp7gvjYWE+pUxhFj9zsqGiKzQLqmtnuV9BSmvUapo048dO/qVh+VdO5aq6XUqYy8rdNkXh+ZaP6nY1riwlVOj46dH1EOPEfLc7XjNvTgN1w6v58vAf8RLhuOQE1hSCRxH2Dfis5VPcPoh/wDjtctjsYfYdh8L56PoUcN9eQVnKoDMIHKYb6DlVZOl673Qr/JZ/geS9pV/qS8v1Pce6FX5bP8AFnns/FXxt9389zp19xMY1eLpu/JS3I6jl602RmWPVhuEVy1WwNx1202RWnZ6vm/sFybEm0nqk3vppqvqM6ADjpwS+gtkb9kFtyNhSdjHWLzfIB+I0MSjqUtq0ehJBlLVClqD2sDMLWVhL6ALpah5y23F5E0hSByCtFGiSGyjC6FZwfQGCZUuyoMsol0jqki/w9xZVF4k+DsWUdBZ1Bqot8CqrfQ7EWP1rqGhFcl/O4rj2ePmaNT0Wj49jpEpRXrxWnfkH/8AH1W2hFFtc/J1qXJ6oQH8Jevo+BxbjVb1015BpLKt67ahnXrw+a6dzShTrutfh59vGodQS4bPxx8hjMynHb7eQqq+Zo/hN7ltEuSXgmkrVQ+PQ0aqFr9H9QUY6s2cHE1Sb4rb/aJtOPR+6lbUZr+0837Uqf4jXdntPYlWnx/4nlfakWpyfd+pVv0M+3m8mrcVlR9/RczUti2xS+vRefQnTjPdTb2XgDdB9B5a8C0qG9ioGJYDkad2KuX/AARvr0/noILqe5fKfxb66g3EG2bWBsgLyQ3LuLSZmAkBkg8wU0SQminwBGUZitGOhaSKRkWlIYC86tyigFczmpJBiMQei4AYRZeTJhGVpaub1ARZdSHWwzGMuv3CxgnxfkUjIPWVoFaSe387jUbtHw2F4tPiVTNrY1I5AdZC0569jMha9OQWHlD6bGpWk+uvgJC2PTh0M+qWg3TBPml54h6bDquWn5dV54HVKXM5RjvrsPR0jpt8mF6OK02fX7eGHdD46aILVPpGK8JDlC1f5v8AnjwRelSLYuHqttde/A3/AGdUovfj9tVv+5n1VNePTsamLDRryiL1Dj1OBLXV9Y9FyPJ+2q38TXc9f7Or0T8P0ML2ljayfkq36GfbybxuLf8AOpm5MOLPU51GmyMXIpJnRxjRgue3cDKb5Gq8By3ey7/6XMUvxmtkn304vy+Rc6T5I2T02W7+y8iN1Lfdjt1Ulx+grJy8L6F+hhGUOoKxIYugJ2IdGByAygEkCnM2tgM4g5BnIDJmYFg2FZySBgGVbCTQJgzjKtkkVDSupltQSLIFYKi8UBRdDoGUS8EwMWEi2bWFSZZalYyYeDYtiRYxXFdSkZ9UGjNdBYxXBf1NeQ9a3/2AhJPqaGNGL4v7bo3lhqLdFs9f50Hse34uIPHxY8mvnsaVOAuWnykgvFP0LjVJmrjULqAxvZsn/V25+hq4nsqxfzT1OXXN/wDFSw7g0Lhpt0/Y068HTuuTA4uBNcU/X0NvBhJbNao55TprCr/L9hS7G3cmacY6IpdX8S0On/SXlcinVvbcUs9npbtJvpyXk9LkV6cFqzDzqLJeOi4EZVMDP0XF66clwMPIvfLRLsegyfZ0jMycDq19TpOehbHn8p92xHIlsbGRixXNMzr1Bci5zUsmzcWsNG2ceSBqxdEOBlTXYFKLH8h77LQXkn3HI2E5QYNxDWQeoKS7MBgMog5BHB9AUosNbFZA2zrKMNLjZRlmVbMzqYSMgWpZMNVgykXUkB1LIdbB1NF4zQsFhE21sMwsQZWoTUQsYD6rYdhkILG5dBOuKDQ0H1W8na7l0HKL1yRnVziNV5C5JG9t5bmNmf2mxiZGv/yvoeWqzH10HKc59zflh8Pd4F+nKJv4ebFf0r5nzTHy5dfkbfs+Un2RHXz/AMH8b6Rj5seqH6rlLgeLxL1Hi2/P7G1i5Lf7HP8AJreMegR2aF6beC7C+XnfBLfgVv0keyyPURyZx6oHk2prVPiYebc+ofkw+dFzYLt9TBzK/wC1fUplZUlzZlZObLno/UqfN/DfjVza/wCz1MbIS/pGbs1d4vyJXZL/AKn89y/yxvBO5roLStS5DNl/hiVti6IfY8qTvXQG8hc0DskugGTRvQ8iyviBnegU9AU0Hqti8r0CtsTBzQKSN6rY7OSByIy8rvy6aLi3wXr8g1sAk0UbOyZQGxwtEqWSJWJFl0wcSxtbBEy8ZAkWRtODKReMgMUERtbBozCRYKJeIacMQYeuQrAZrXyDThqpmhjxb7IRpenD6sbru0JtVI2sX4Y/9/Y0qcv+czztdwzDIIqseqxcvQ3vZuVz+h4TGv1aRt152kW1yWi+f8ZGi8vd+ysv4pfX6JCHt/J0aEvdbJ1mvD9GJe8eT6ne/wCvXKT/ADcr9q/Dtr+V/Z9TmTlqXPfryZ5izKBwz9Nnw9GcZXXy0sq7R6MzMmZ23K12e6/m8f2M++xrdPVdSo2K3sQu7BrLtRSyRUGAWT6oXnLowtkhaxFanFZyYCVnYtKTAykVoxyUkDkSQNjoxJApMtJg2zaEbKNnZFWZlGyrOtlWZltC0UdlNt6vc6kBdii+hxIukZnEix1RLqIKQvCJFEuohrYK57JbbdkSKORReMQ0iQGK31F0wiDVYZjMPVLqKwL/ABEk4rQ9cxCDGaN36k0xrY1mi15vZdlzY3LI4L5v58PtoZVdmr7cPkuIRW6tskvc+5t36kfH+hP3hu/M13fr/wBK+5dn60f5yFPeCz88v8vXU9F/0xyn/NhXWALLSuRIWczg6jxyeT+XY5K5/uuTFJsorOTKAlvWPzXNC7tLOX169fIKzfs/UYFZsXmWcijZUTgc2CkgsgbKAUkCkHYOQgBoowzRSURAbKSQRoG0YBnCzRQQLFBEjiQSKJ1SRRdIkUEiidVjiRdRLRiXUQ04qol0iygWUA04iRZI7GISMA04pFBUjqiXUQ04qXgjsYhVDYNOOQGYbLuwcKwj/wCE6cFg9n32XjmErYPt0CQRtbHqvcyf60fIp7xS/Un5/wBhvdB/rR8oX94v/bLyzvv6f7cs/wA2FkMSkxy1bCs4nCV1wOTBTDfCUlEdGA/FyKSCuBXQrWwCXf6g5IPKINxGUYDJlGFkgbQ6nFJIE0FaOaFaMAZWSCtA2h1OBSRRoLJFGIBlEGw0gbQgeKCxRyMQ0InPXSRIxCRgXhALCBNq5FIwLxgGjWFVJHpU5AUAtdQeNISNIeleSyrLxgNKkuqSfR8lo1l41DcaQsMcL2ryTjUEjUOxxwsMcn2fJJV6I7GrfwP/AIBdY+xPtvLOVYaFY4scIsc3tvLQ91Y6Wx8oF7xw/Vfk0PdynSyPkp7x0fqPyen1+n+3Dz+x5aUBedZsTo3Azxjz+3byyXWVdZpyxyjoH23lmSrBSgakscHLHKnY8sxwBuBpToBOkfY8s+VYGUDRlSDnQXOheWfKAKUTQlSDlSM6T5INA5IelSClUVOk3knJA2hyVQKUCp0i8lJIo4jEog2itThyEBmuk5XEdx1p6HG12kCrqGIUBqqxyqk5Xp2nJWGOMQxh6ugbrxjne3ScMyGMFjjGvXijEMTsc78ivLFjjBFim5HC7BY4JF+VsjDjihIYxuRwQiwewfkb6Y0MULHFNiOEFjh9ifY2MZYgRYpswwwscMPY9RhxxAkcQ3Y4ZeOEb2m9Qn7ExtJryT2/i6zfk2/ZmJpJFva+JrJnrnX6P7cd/Y8ZLEBzxD0ssIHLCPL7dp1HmJYZSWGemlhdgcsE35Feo8y8MFLE7Hp5YQKWEP5DseXlidgUsPseoniAZ4hU+U/TzMsMDLEPSzxBeeIVPkbI87LFATxz0NmKK2Yxc+QXhgToF51G7ZjCluOdZ2i8MWysXsga9tApZSdJ05XllyiCcB+yoA6zpK5XloVVjtNRCHHqvRzDtNI/RSQhw6rtzD9NA7VjkIcOqo5XjjVeOQhytRaZhjDEMYhCHO2jQxQ0cQhBkc71Ro4ZeOCQh0nERe6JHACLBIQ7T4oi91dYfYIsPsQhc+HlN7pnExdHwL52LqyEPVPjn48R6uk3h9ijw+xCHlvw8rndDlh9gUsMhDl18cXO6FLDAywuxCHK8rnVBlh9gM8MhCFzqgTwxeeEQhtq51S1mEK2YRCFTqukpO3CErsMhDrz1VELsQSuxThDvz1U3mE7cYVlQcId5XHqR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" name="AutoShape 8" descr="data:image/jpeg;base64,/9j/4AAQSkZJRgABAQAAAQABAAD/2wCEAAkGBxQSEhUUExQUFBQUFBQUFBQUFxUUFBQUFBQWFhQUFBQYHCggGBolHBQUITEhJSkrLi4uFx8zODMsNygtLisBCgoKDg0NFQ8QGCwcFBwsKywsLCwsLCwsLCwsLiwsNywsLCssLCwrLCwsLDcrNywsLCwsKywsLCwsLCw3LCs3LP/AABEIAKgBLAMBIgACEQEDEQH/xAAbAAACAwEBAQAAAAAAAAAAAAADBAACBQEGB//EADMQAAICAQIFAQYFBQADAAAAAAABAgMEESExQVFhcbEFBhKBkaETIiPR8FJicsHhFDNC/8QAGAEBAQEBAQAAAAAAAAAAAAAAAQIAAwT/xAAjEQEBAQEBAAICAgIDAAAAAAAAARECEgMhEyNhgSIzMkFR/9oADAMBAAIRAxEAPwD4ygiiUQeu3RNbb+ORSUUPP0Cxp7gvjYWE+pUxhFj9zsqGiKzQLqmtnuV9BSmvUapo048dO/qVh+VdO5aq6XUqYy8rdNkXh+ZaP6nY1riwlVOj46dH1EOPEfLc7XjNvTgN1w6v58vAf8RLhuOQE1hSCRxH2Dfis5VPcPoh/wDjtctjsYfYdh8L56PoUcN9eQVnKoDMIHKYb6DlVZOl673Qr/JZ/geS9pV/qS8v1Pce6FX5bP8AFnns/FXxt9389zp19xMY1eLpu/JS3I6jl602RmWPVhuEVy1WwNx1202RWnZ6vm/sFybEm0nqk3vppqvqM6ADjpwS+gtkb9kFtyNhSdjHWLzfIB+I0MSjqUtq0ehJBlLVClqD2sDMLWVhL6ALpah5y23F5E0hSByCtFGiSGyjC6FZwfQGCZUuyoMsol0jqki/w9xZVF4k+DsWUdBZ1Bqot8CqrfQ7EWP1rqGhFcl/O4rj2ePmaNT0Wj49jpEpRXrxWnfkH/8AH1W2hFFtc/J1qXJ6oQH8Jevo+BxbjVb1015BpLKt67ahnXrw+a6dzShTrutfh59vGodQS4bPxx8hjMynHb7eQqq+Zo/hN7ltEuSXgmkrVQ+PQ0aqFr9H9QUY6s2cHE1Sb4rb/aJtOPR+6lbUZr+0837Uqf4jXdntPYlWnx/4nlfakWpyfd+pVv0M+3m8mrcVlR9/RczUti2xS+vRefQnTjPdTb2XgDdB9B5a8C0qG9ioGJYDkad2KuX/AARvr0/noILqe5fKfxb66g3EG2bWBsgLyQ3LuLSZmAkBkg8wU0SQminwBGUZitGOhaSKRkWlIYC86tyigFczmpJBiMQei4AYRZeTJhGVpaub1ARZdSHWwzGMuv3CxgnxfkUjIPWVoFaSe387jUbtHw2F4tPiVTNrY1I5AdZC0569jMha9OQWHlD6bGpWk+uvgJC2PTh0M+qWg3TBPml54h6bDquWn5dV54HVKXM5RjvrsPR0jpt8mF6OK02fX7eGHdD46aILVPpGK8JDlC1f5v8AnjwRelSLYuHqttde/A3/AGdUovfj9tVv+5n1VNePTsamLDRryiL1Dj1OBLXV9Y9FyPJ+2q38TXc9f7Or0T8P0ML2ljayfkq36GfbybxuLf8AOpm5MOLPU51GmyMXIpJnRxjRgue3cDKb5Gq8By3ey7/6XMUvxmtkn304vy+Rc6T5I2T02W7+y8iN1Lfdjt1Ulx+grJy8L6F+hhGUOoKxIYugJ2IdGByAygEkCnM2tgM4g5BnIDJmYFg2FZySBgGVbCTQJgzjKtkkVDSupltQSLIFYKi8UBRdDoGUS8EwMWEi2bWFSZZalYyYeDYtiRYxXFdSkZ9UGjNdBYxXBf1NeQ9a3/2AhJPqaGNGL4v7bo3lhqLdFs9f50Hse34uIPHxY8mvnsaVOAuWnykgvFP0LjVJmrjULqAxvZsn/V25+hq4nsqxfzT1OXXN/wDFSw7g0Lhpt0/Y068HTuuTA4uBNcU/X0NvBhJbNao55TprCr/L9hS7G3cmacY6IpdX8S0On/SXlcinVvbcUs9npbtJvpyXk9LkV6cFqzDzqLJeOi4EZVMDP0XF66clwMPIvfLRLsegyfZ0jMycDq19TpOehbHn8p92xHIlsbGRixXNMzr1Bci5zUsmzcWsNG2ceSBqxdEOBlTXYFKLH8h77LQXkn3HI2E5QYNxDWQeoKS7MBgMog5BHB9AUosNbFZA2zrKMNLjZRlmVbMzqYSMgWpZMNVgykXUkB1LIdbB1NF4zQsFhE21sMwsQZWoTUQsYD6rYdhkILG5dBOuKDQ0H1W8na7l0HKL1yRnVziNV5C5JG9t5bmNmf2mxiZGv/yvoeWqzH10HKc59zflh8Pd4F+nKJv4ebFf0r5nzTHy5dfkbfs+Un2RHXz/AMH8b6Rj5seqH6rlLgeLxL1Hi2/P7G1i5Lf7HP8AJreMegR2aF6beC7C+XnfBLfgVv0keyyPURyZx6oHk2prVPiYebc+ofkw+dFzYLt9TBzK/wC1fUplZUlzZlZObLno/UqfN/DfjVza/wCz1MbIS/pGbs1d4vyJXZL/AKn89y/yxvBO5roLStS5DNl/hiVti6IfY8qTvXQG8hc0DskugGTRvQ8iyviBnegU9AU0Hqti8r0CtsTBzQKSN6rY7OSByIy8rvy6aLi3wXr8g1sAk0UbOyZQGxwtEqWSJWJFl0wcSxtbBEy8ZAkWRtODKReMgMUERtbBozCRYKJeIacMQYeuQrAZrXyDThqpmhjxb7IRpenD6sbru0JtVI2sX4Y/9/Y0qcv+czztdwzDIIqseqxcvQ3vZuVz+h4TGv1aRt152kW1yWi+f8ZGi8vd+ysv4pfX6JCHt/J0aEvdbJ1mvD9GJe8eT6ne/wCvXKT/ADcr9q/Dtr+V/Z9TmTlqXPfryZ5izKBwz9Nnw9GcZXXy0sq7R6MzMmZ23K12e6/m8f2M++xrdPVdSo2K3sQu7BrLtRSyRUGAWT6oXnLowtkhaxFanFZyYCVnYtKTAykVoxyUkDkSQNjoxJApMtJg2zaEbKNnZFWZlGyrOtlWZltC0UdlNt6vc6kBdii+hxIukZnEix1RLqIKQvCJFEuohrYK57JbbdkSKORReMQ0iQGK31F0wiDVYZjMPVLqKwL/ABEk4rQ9cxCDGaN36k0xrY1mi15vZdlzY3LI4L5v58PtoZVdmr7cPkuIRW6tskvc+5t36kfH+hP3hu/M13fr/wBK+5dn60f5yFPeCz88v8vXU9F/0xyn/NhXWALLSuRIWczg6jxyeT+XY5K5/uuTFJsorOTKAlvWPzXNC7tLOX169fIKzfs/UYFZsXmWcijZUTgc2CkgsgbKAUkCkHYOQgBoowzRSURAbKSQRoG0YBnCzRQQLFBEjiQSKJ1SRRdIkUEiidVjiRdRLRiXUQ04qol0iygWUA04iRZI7GISMA04pFBUjqiXUQ04qXgjsYhVDYNOOQGYbLuwcKwj/wCE6cFg9n32XjmErYPt0CQRtbHqvcyf60fIp7xS/Un5/wBhvdB/rR8oX94v/bLyzvv6f7cs/wA2FkMSkxy1bCs4nCV1wOTBTDfCUlEdGA/FyKSCuBXQrWwCXf6g5IPKINxGUYDJlGFkgbQ6nFJIE0FaOaFaMAZWSCtA2h1OBSRRoLJFGIBlEGw0gbQgeKCxRyMQ0InPXSRIxCRgXhALCBNq5FIwLxgGjWFVJHpU5AUAtdQeNISNIeleSyrLxgNKkuqSfR8lo1l41DcaQsMcL2ryTjUEjUOxxwsMcn2fJJV6I7GrfwP/AIBdY+xPtvLOVYaFY4scIsc3tvLQ91Y6Wx8oF7xw/Vfk0PdynSyPkp7x0fqPyen1+n+3Dz+x5aUBedZsTo3Azxjz+3byyXWVdZpyxyjoH23lmSrBSgakscHLHKnY8sxwBuBpToBOkfY8s+VYGUDRlSDnQXOheWfKAKUTQlSDlSM6T5INA5IelSClUVOk3knJA2hyVQKUCp0i8lJIo4jEog2itThyEBmuk5XEdx1p6HG12kCrqGIUBqqxyqk5Xp2nJWGOMQxh6ugbrxjne3ScMyGMFjjGvXijEMTsc78ivLFjjBFim5HC7BY4JF+VsjDjihIYxuRwQiwewfkb6Y0MULHFNiOEFjh9ifY2MZYgRYpswwwscMPY9RhxxAkcQ3Y4ZeOEb2m9Qn7ExtJryT2/i6zfk2/ZmJpJFva+JrJnrnX6P7cd/Y8ZLEBzxD0ssIHLCPL7dp1HmJYZSWGemlhdgcsE35Feo8y8MFLE7Hp5YQKWEP5DseXlidgUsPseoniAZ4hU+U/TzMsMDLEPSzxBeeIVPkbI87LFATxz0NmKK2Yxc+QXhgToF51G7ZjCluOdZ2i8MWysXsga9tApZSdJ05XllyiCcB+yoA6zpK5XloVVjtNRCHHqvRzDtNI/RSQhw6rtzD9NA7VjkIcOqo5XjjVeOQhytRaZhjDEMYhCHO2jQxQ0cQhBkc71Ro4ZeOCQh0nERe6JHACLBIQ7T4oi91dYfYIsPsQhc+HlN7pnExdHwL52LqyEPVPjn48R6uk3h9ijw+xCHlvw8rndDlh9gUsMhDl18cXO6FLDAywuxCHK8rnVBlh9gM8MhCFzqgTwxeeEQhtq51S1mEK2YRCFTqukpO3CErsMhDrz1VELsQSuxThDvz1U3mE7cYVlQcId5XHqR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10" descr="data:image/jpeg;base64,/9j/4AAQSkZJRgABAQAAAQABAAD/2wCEAAkGBxQSEhUUExQUFBQUFBQUFBQUFxUUFBQUFBQWFhQUFBQYHCggGBolHBQUITEhJSkrLi4uFx8zODMsNygtLisBCgoKDg0NFQ8QGCwcFBwsKywsLCwsLCwsLCwsLiwsNywsLCssLCwrLCwsLDcrNywsLCwsKywsLCwsLCw3LCs3LP/AABEIAKgBLAMBIgACEQEDEQH/xAAbAAACAwEBAQAAAAAAAAAAAAADBAACBQEGB//EADMQAAICAQIFAQYFBQADAAAAAAABAgMEESExQVFhcbEFBhKBkaETIiPR8FJicsHhFDNC/8QAGAEBAQEBAQAAAAAAAAAAAAAAAQIAAwT/xAAjEQEBAQEBAAICAgIDAAAAAAAAARECEgMhEyNhgSIzMkFR/9oADAMBAAIRAxEAPwD4ygiiUQeu3RNbb+ORSUUPP0Cxp7gvjYWE+pUxhFj9zsqGiKzQLqmtnuV9BSmvUapo048dO/qVh+VdO5aq6XUqYy8rdNkXh+ZaP6nY1riwlVOj46dH1EOPEfLc7XjNvTgN1w6v58vAf8RLhuOQE1hSCRxH2Dfis5VPcPoh/wDjtctjsYfYdh8L56PoUcN9eQVnKoDMIHKYb6DlVZOl673Qr/JZ/geS9pV/qS8v1Pce6FX5bP8AFnns/FXxt9389zp19xMY1eLpu/JS3I6jl602RmWPVhuEVy1WwNx1202RWnZ6vm/sFybEm0nqk3vppqvqM6ADjpwS+gtkb9kFtyNhSdjHWLzfIB+I0MSjqUtq0ehJBlLVClqD2sDMLWVhL6ALpah5y23F5E0hSByCtFGiSGyjC6FZwfQGCZUuyoMsol0jqki/w9xZVF4k+DsWUdBZ1Bqot8CqrfQ7EWP1rqGhFcl/O4rj2ePmaNT0Wj49jpEpRXrxWnfkH/8AH1W2hFFtc/J1qXJ6oQH8Jevo+BxbjVb1015BpLKt67ahnXrw+a6dzShTrutfh59vGodQS4bPxx8hjMynHb7eQqq+Zo/hN7ltEuSXgmkrVQ+PQ0aqFr9H9QUY6s2cHE1Sb4rb/aJtOPR+6lbUZr+0837Uqf4jXdntPYlWnx/4nlfakWpyfd+pVv0M+3m8mrcVlR9/RczUti2xS+vRefQnTjPdTb2XgDdB9B5a8C0qG9ioGJYDkad2KuX/AARvr0/noILqe5fKfxb66g3EG2bWBsgLyQ3LuLSZmAkBkg8wU0SQminwBGUZitGOhaSKRkWlIYC86tyigFczmpJBiMQei4AYRZeTJhGVpaub1ARZdSHWwzGMuv3CxgnxfkUjIPWVoFaSe387jUbtHw2F4tPiVTNrY1I5AdZC0569jMha9OQWHlD6bGpWk+uvgJC2PTh0M+qWg3TBPml54h6bDquWn5dV54HVKXM5RjvrsPR0jpt8mF6OK02fX7eGHdD46aILVPpGK8JDlC1f5v8AnjwRelSLYuHqttde/A3/AGdUovfj9tVv+5n1VNePTsamLDRryiL1Dj1OBLXV9Y9FyPJ+2q38TXc9f7Or0T8P0ML2ljayfkq36GfbybxuLf8AOpm5MOLPU51GmyMXIpJnRxjRgue3cDKb5Gq8By3ey7/6XMUvxmtkn304vy+Rc6T5I2T02W7+y8iN1Lfdjt1Ulx+grJy8L6F+hhGUOoKxIYugJ2IdGByAygEkCnM2tgM4g5BnIDJmYFg2FZySBgGVbCTQJgzjKtkkVDSupltQSLIFYKi8UBRdDoGUS8EwMWEi2bWFSZZalYyYeDYtiRYxXFdSkZ9UGjNdBYxXBf1NeQ9a3/2AhJPqaGNGL4v7bo3lhqLdFs9f50Hse34uIPHxY8mvnsaVOAuWnykgvFP0LjVJmrjULqAxvZsn/V25+hq4nsqxfzT1OXXN/wDFSw7g0Lhpt0/Y068HTuuTA4uBNcU/X0NvBhJbNao55TprCr/L9hS7G3cmacY6IpdX8S0On/SXlcinVvbcUs9npbtJvpyXk9LkV6cFqzDzqLJeOi4EZVMDP0XF66clwMPIvfLRLsegyfZ0jMycDq19TpOehbHn8p92xHIlsbGRixXNMzr1Bci5zUsmzcWsNG2ceSBqxdEOBlTXYFKLH8h77LQXkn3HI2E5QYNxDWQeoKS7MBgMog5BHB9AUosNbFZA2zrKMNLjZRlmVbMzqYSMgWpZMNVgykXUkB1LIdbB1NF4zQsFhE21sMwsQZWoTUQsYD6rYdhkILG5dBOuKDQ0H1W8na7l0HKL1yRnVziNV5C5JG9t5bmNmf2mxiZGv/yvoeWqzH10HKc59zflh8Pd4F+nKJv4ebFf0r5nzTHy5dfkbfs+Un2RHXz/AMH8b6Rj5seqH6rlLgeLxL1Hi2/P7G1i5Lf7HP8AJreMegR2aF6beC7C+XnfBLfgVv0keyyPURyZx6oHk2prVPiYebc+ofkw+dFzYLt9TBzK/wC1fUplZUlzZlZObLno/UqfN/DfjVza/wCz1MbIS/pGbs1d4vyJXZL/AKn89y/yxvBO5roLStS5DNl/hiVti6IfY8qTvXQG8hc0DskugGTRvQ8iyviBnegU9AU0Hqti8r0CtsTBzQKSN6rY7OSByIy8rvy6aLi3wXr8g1sAk0UbOyZQGxwtEqWSJWJFl0wcSxtbBEy8ZAkWRtODKReMgMUERtbBozCRYKJeIacMQYeuQrAZrXyDThqpmhjxb7IRpenD6sbru0JtVI2sX4Y/9/Y0qcv+czztdwzDIIqseqxcvQ3vZuVz+h4TGv1aRt152kW1yWi+f8ZGi8vd+ysv4pfX6JCHt/J0aEvdbJ1mvD9GJe8eT6ne/wCvXKT/ADcr9q/Dtr+V/Z9TmTlqXPfryZ5izKBwz9Nnw9GcZXXy0sq7R6MzMmZ23K12e6/m8f2M++xrdPVdSo2K3sQu7BrLtRSyRUGAWT6oXnLowtkhaxFanFZyYCVnYtKTAykVoxyUkDkSQNjoxJApMtJg2zaEbKNnZFWZlGyrOtlWZltC0UdlNt6vc6kBdii+hxIukZnEix1RLqIKQvCJFEuohrYK57JbbdkSKORReMQ0iQGK31F0wiDVYZjMPVLqKwL/ABEk4rQ9cxCDGaN36k0xrY1mi15vZdlzY3LI4L5v58PtoZVdmr7cPkuIRW6tskvc+5t36kfH+hP3hu/M13fr/wBK+5dn60f5yFPeCz88v8vXU9F/0xyn/NhXWALLSuRIWczg6jxyeT+XY5K5/uuTFJsorOTKAlvWPzXNC7tLOX169fIKzfs/UYFZsXmWcijZUTgc2CkgsgbKAUkCkHYOQgBoowzRSURAbKSQRoG0YBnCzRQQLFBEjiQSKJ1SRRdIkUEiidVjiRdRLRiXUQ04qol0iygWUA04iRZI7GISMA04pFBUjqiXUQ04qXgjsYhVDYNOOQGYbLuwcKwj/wCE6cFg9n32XjmErYPt0CQRtbHqvcyf60fIp7xS/Un5/wBhvdB/rR8oX94v/bLyzvv6f7cs/wA2FkMSkxy1bCs4nCV1wOTBTDfCUlEdGA/FyKSCuBXQrWwCXf6g5IPKINxGUYDJlGFkgbQ6nFJIE0FaOaFaMAZWSCtA2h1OBSRRoLJFGIBlEGw0gbQgeKCxRyMQ0InPXSRIxCRgXhALCBNq5FIwLxgGjWFVJHpU5AUAtdQeNISNIeleSyrLxgNKkuqSfR8lo1l41DcaQsMcL2ryTjUEjUOxxwsMcn2fJJV6I7GrfwP/AIBdY+xPtvLOVYaFY4scIsc3tvLQ91Y6Wx8oF7xw/Vfk0PdynSyPkp7x0fqPyen1+n+3Dz+x5aUBedZsTo3Azxjz+3byyXWVdZpyxyjoH23lmSrBSgakscHLHKnY8sxwBuBpToBOkfY8s+VYGUDRlSDnQXOheWfKAKUTQlSDlSM6T5INA5IelSClUVOk3knJA2hyVQKUCp0i8lJIo4jEog2itThyEBmuk5XEdx1p6HG12kCrqGIUBqqxyqk5Xp2nJWGOMQxh6ugbrxjne3ScMyGMFjjGvXijEMTsc78ivLFjjBFim5HC7BY4JF+VsjDjihIYxuRwQiwewfkb6Y0MULHFNiOEFjh9ifY2MZYgRYpswwwscMPY9RhxxAkcQ3Y4ZeOEb2m9Qn7ExtJryT2/i6zfk2/ZmJpJFva+JrJnrnX6P7cd/Y8ZLEBzxD0ssIHLCPL7dp1HmJYZSWGemlhdgcsE35Feo8y8MFLE7Hp5YQKWEP5DseXlidgUsPseoniAZ4hU+U/TzMsMDLEPSzxBeeIVPkbI87LFATxz0NmKK2Yxc+QXhgToF51G7ZjCluOdZ2i8MWysXsga9tApZSdJ05XllyiCcB+yoA6zpK5XloVVjtNRCHHqvRzDtNI/RSQhw6rtzD9NA7VjkIcOqo5XjjVeOQhytRaZhjDEMYhCHO2jQxQ0cQhBkc71Ro4ZeOCQh0nERe6JHACLBIQ7T4oi91dYfYIsPsQhc+HlN7pnExdHwL52LqyEPVPjn48R6uk3h9ijw+xCHlvw8rndDlh9gUsMhDl18cXO6FLDAywuxCHK8rnVBlh9gM8MhCFzqgTwxeeEQhtq51S1mEK2YRCFTqukpO3CErsMhDrz1VELsQSuxThDvz1U3mE7cYVlQcId5XHqR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12" descr="data:image/jpeg;base64,/9j/4AAQSkZJRgABAQAAAQABAAD/2wCEAAkGBxQSEhUUExQUFBQUFBQUFBQUFxUUFBQUFBQWFhQUFBQYHCggGBolHBQUITEhJSkrLi4uFx8zODMsNygtLisBCgoKDg0NFQ8QGCwcFBwsKywsLCwsLCwsLCwsLiwsNywsLCssLCwrLCwsLDcrNywsLCwsKywsLCwsLCw3LCs3LP/AABEIAKgBLAMBIgACEQEDEQH/xAAbAAACAwEBAQAAAAAAAAAAAAADBAACBQEGB//EADMQAAICAQIFAQYFBQADAAAAAAABAgMEESExQVFhcbEFBhKBkaETIiPR8FJicsHhFDNC/8QAGAEBAQEBAQAAAAAAAAAAAAAAAQIAAwT/xAAjEQEBAQEBAAICAgIDAAAAAAAAARECEgMhEyNhgSIzMkFR/9oADAMBAAIRAxEAPwD4ygiiUQeu3RNbb+ORSUUPP0Cxp7gvjYWE+pUxhFj9zsqGiKzQLqmtnuV9BSmvUapo048dO/qVh+VdO5aq6XUqYy8rdNkXh+ZaP6nY1riwlVOj46dH1EOPEfLc7XjNvTgN1w6v58vAf8RLhuOQE1hSCRxH2Dfis5VPcPoh/wDjtctjsYfYdh8L56PoUcN9eQVnKoDMIHKYb6DlVZOl673Qr/JZ/geS9pV/qS8v1Pce6FX5bP8AFnns/FXxt9389zp19xMY1eLpu/JS3I6jl602RmWPVhuEVy1WwNx1202RWnZ6vm/sFybEm0nqk3vppqvqM6ADjpwS+gtkb9kFtyNhSdjHWLzfIB+I0MSjqUtq0ehJBlLVClqD2sDMLWVhL6ALpah5y23F5E0hSByCtFGiSGyjC6FZwfQGCZUuyoMsol0jqki/w9xZVF4k+DsWUdBZ1Bqot8CqrfQ7EWP1rqGhFcl/O4rj2ePmaNT0Wj49jpEpRXrxWnfkH/8AH1W2hFFtc/J1qXJ6oQH8Jevo+BxbjVb1015BpLKt67ahnXrw+a6dzShTrutfh59vGodQS4bPxx8hjMynHb7eQqq+Zo/hN7ltEuSXgmkrVQ+PQ0aqFr9H9QUY6s2cHE1Sb4rb/aJtOPR+6lbUZr+0837Uqf4jXdntPYlWnx/4nlfakWpyfd+pVv0M+3m8mrcVlR9/RczUti2xS+vRefQnTjPdTb2XgDdB9B5a8C0qG9ioGJYDkad2KuX/AARvr0/noILqe5fKfxb66g3EG2bWBsgLyQ3LuLSZmAkBkg8wU0SQminwBGUZitGOhaSKRkWlIYC86tyigFczmpJBiMQei4AYRZeTJhGVpaub1ARZdSHWwzGMuv3CxgnxfkUjIPWVoFaSe387jUbtHw2F4tPiVTNrY1I5AdZC0569jMha9OQWHlD6bGpWk+uvgJC2PTh0M+qWg3TBPml54h6bDquWn5dV54HVKXM5RjvrsPR0jpt8mF6OK02fX7eGHdD46aILVPpGK8JDlC1f5v8AnjwRelSLYuHqttde/A3/AGdUovfj9tVv+5n1VNePTsamLDRryiL1Dj1OBLXV9Y9FyPJ+2q38TXc9f7Or0T8P0ML2ljayfkq36GfbybxuLf8AOpm5MOLPU51GmyMXIpJnRxjRgue3cDKb5Gq8By3ey7/6XMUvxmtkn304vy+Rc6T5I2T02W7+y8iN1Lfdjt1Ulx+grJy8L6F+hhGUOoKxIYugJ2IdGByAygEkCnM2tgM4g5BnIDJmYFg2FZySBgGVbCTQJgzjKtkkVDSupltQSLIFYKi8UBRdDoGUS8EwMWEi2bWFSZZalYyYeDYtiRYxXFdSkZ9UGjNdBYxXBf1NeQ9a3/2AhJPqaGNGL4v7bo3lhqLdFs9f50Hse34uIPHxY8mvnsaVOAuWnykgvFP0LjVJmrjULqAxvZsn/V25+hq4nsqxfzT1OXXN/wDFSw7g0Lhpt0/Y068HTuuTA4uBNcU/X0NvBhJbNao55TprCr/L9hS7G3cmacY6IpdX8S0On/SXlcinVvbcUs9npbtJvpyXk9LkV6cFqzDzqLJeOi4EZVMDP0XF66clwMPIvfLRLsegyfZ0jMycDq19TpOehbHn8p92xHIlsbGRixXNMzr1Bci5zUsmzcWsNG2ceSBqxdEOBlTXYFKLH8h77LQXkn3HI2E5QYNxDWQeoKS7MBgMog5BHB9AUosNbFZA2zrKMNLjZRlmVbMzqYSMgWpZMNVgykXUkB1LIdbB1NF4zQsFhE21sMwsQZWoTUQsYD6rYdhkILG5dBOuKDQ0H1W8na7l0HKL1yRnVziNV5C5JG9t5bmNmf2mxiZGv/yvoeWqzH10HKc59zflh8Pd4F+nKJv4ebFf0r5nzTHy5dfkbfs+Un2RHXz/AMH8b6Rj5seqH6rlLgeLxL1Hi2/P7G1i5Lf7HP8AJreMegR2aF6beC7C+XnfBLfgVv0keyyPURyZx6oHk2prVPiYebc+ofkw+dFzYLt9TBzK/wC1fUplZUlzZlZObLno/UqfN/DfjVza/wCz1MbIS/pGbs1d4vyJXZL/AKn89y/yxvBO5roLStS5DNl/hiVti6IfY8qTvXQG8hc0DskugGTRvQ8iyviBnegU9AU0Hqti8r0CtsTBzQKSN6rY7OSByIy8rvy6aLi3wXr8g1sAk0UbOyZQGxwtEqWSJWJFl0wcSxtbBEy8ZAkWRtODKReMgMUERtbBozCRYKJeIacMQYeuQrAZrXyDThqpmhjxb7IRpenD6sbru0JtVI2sX4Y/9/Y0qcv+czztdwzDIIqseqxcvQ3vZuVz+h4TGv1aRt152kW1yWi+f8ZGi8vd+ysv4pfX6JCHt/J0aEvdbJ1mvD9GJe8eT6ne/wCvXKT/ADcr9q/Dtr+V/Z9TmTlqXPfryZ5izKBwz9Nnw9GcZXXy0sq7R6MzMmZ23K12e6/m8f2M++xrdPVdSo2K3sQu7BrLtRSyRUGAWT6oXnLowtkhaxFanFZyYCVnYtKTAykVoxyUkDkSQNjoxJApMtJg2zaEbKNnZFWZlGyrOtlWZltC0UdlNt6vc6kBdii+hxIukZnEix1RLqIKQvCJFEuohrYK57JbbdkSKORReMQ0iQGK31F0wiDVYZjMPVLqKwL/ABEk4rQ9cxCDGaN36k0xrY1mi15vZdlzY3LI4L5v58PtoZVdmr7cPkuIRW6tskvc+5t36kfH+hP3hu/M13fr/wBK+5dn60f5yFPeCz88v8vXU9F/0xyn/NhXWALLSuRIWczg6jxyeT+XY5K5/uuTFJsorOTKAlvWPzXNC7tLOX169fIKzfs/UYFZsXmWcijZUTgc2CkgsgbKAUkCkHYOQgBoowzRSURAbKSQRoG0YBnCzRQQLFBEjiQSKJ1SRRdIkUEiidVjiRdRLRiXUQ04qol0iygWUA04iRZI7GISMA04pFBUjqiXUQ04qXgjsYhVDYNOOQGYbLuwcKwj/wCE6cFg9n32XjmErYPt0CQRtbHqvcyf60fIp7xS/Un5/wBhvdB/rR8oX94v/bLyzvv6f7cs/wA2FkMSkxy1bCs4nCV1wOTBTDfCUlEdGA/FyKSCuBXQrWwCXf6g5IPKINxGUYDJlGFkgbQ6nFJIE0FaOaFaMAZWSCtA2h1OBSRRoLJFGIBlEGw0gbQgeKCxRyMQ0InPXSRIxCRgXhALCBNq5FIwLxgGjWFVJHpU5AUAtdQeNISNIeleSyrLxgNKkuqSfR8lo1l41DcaQsMcL2ryTjUEjUOxxwsMcn2fJJV6I7GrfwP/AIBdY+xPtvLOVYaFY4scIsc3tvLQ91Y6Wx8oF7xw/Vfk0PdynSyPkp7x0fqPyen1+n+3Dz+x5aUBedZsTo3Azxjz+3byyXWVdZpyxyjoH23lmSrBSgakscHLHKnY8sxwBuBpToBOkfY8s+VYGUDRlSDnQXOheWfKAKUTQlSDlSM6T5INA5IelSClUVOk3knJA2hyVQKUCp0i8lJIo4jEog2itThyEBmuk5XEdx1p6HG12kCrqGIUBqqxyqk5Xp2nJWGOMQxh6ugbrxjne3ScMyGMFjjGvXijEMTsc78ivLFjjBFim5HC7BY4JF+VsjDjihIYxuRwQiwewfkb6Y0MULHFNiOEFjh9ifY2MZYgRYpswwwscMPY9RhxxAkcQ3Y4ZeOEb2m9Qn7ExtJryT2/i6zfk2/ZmJpJFva+JrJnrnX6P7cd/Y8ZLEBzxD0ssIHLCPL7dp1HmJYZSWGemlhdgcsE35Feo8y8MFLE7Hp5YQKWEP5DseXlidgUsPseoniAZ4hU+U/TzMsMDLEPSzxBeeIVPkbI87LFATxz0NmKK2Yxc+QXhgToF51G7ZjCluOdZ2i8MWysXsga9tApZSdJ05XllyiCcB+yoA6zpK5XloVVjtNRCHHqvRzDtNI/RSQhw6rtzD9NA7VjkIcOqo5XjjVeOQhytRaZhjDEMYhCHO2jQxQ0cQhBkc71Ro4ZeOCQh0nERe6JHACLBIQ7T4oi91dYfYIsPsQhc+HlN7pnExdHwL52LqyEPVPjn48R6uk3h9ijw+xCHlvw8rndDlh9gUsMhDl18cXO6FLDAywuxCHK8rnVBlh9gM8MhCFzqgTwxeeEQhtq51S1mEK2YRCFTqukpO3CErsMhDrz1VELsQSuxThDvz1U3mE7cYVlQcId5XHqR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6" name="AutoShape 14" descr="data:image/jpeg;base64,/9j/4AAQSkZJRgABAQAAAQABAAD/2wCEAAkGBxQSEhUUExQUFBQUFBQUFBQUFxUUFBQUFBQWFhQUFBQYHCggGBolHBQUITEhJSkrLi4uFx8zODMsNygtLisBCgoKDg0NFQ8QGCwcFBwsKywsLCwsLCwsLCwsLiwsNywsLCssLCwrLCwsLDcrNywsLCwsKywsLCwsLCw3LCs3LP/AABEIAKgBLAMBIgACEQEDEQH/xAAbAAACAwEBAQAAAAAAAAAAAAADBAACBQEGB//EADMQAAICAQIFAQYFBQADAAAAAAABAgMEESExQVFhcbEFBhKBkaETIiPR8FJicsHhFDNC/8QAGAEBAQEBAQAAAAAAAAAAAAAAAQIAAwT/xAAjEQEBAQEBAAICAgIDAAAAAAAAARECEgMhEyNhgSIzMkFR/9oADAMBAAIRAxEAPwD4ygiiUQeu3RNbb+ORSUUPP0Cxp7gvjYWE+pUxhFj9zsqGiKzQLqmtnuV9BSmvUapo048dO/qVh+VdO5aq6XUqYy8rdNkXh+ZaP6nY1riwlVOj46dH1EOPEfLc7XjNvTgN1w6v58vAf8RLhuOQE1hSCRxH2Dfis5VPcPoh/wDjtctjsYfYdh8L56PoUcN9eQVnKoDMIHKYb6DlVZOl673Qr/JZ/geS9pV/qS8v1Pce6FX5bP8AFnns/FXxt9389zp19xMY1eLpu/JS3I6jl602RmWPVhuEVy1WwNx1202RWnZ6vm/sFybEm0nqk3vppqvqM6ADjpwS+gtkb9kFtyNhSdjHWLzfIB+I0MSjqUtq0ehJBlLVClqD2sDMLWVhL6ALpah5y23F5E0hSByCtFGiSGyjC6FZwfQGCZUuyoMsol0jqki/w9xZVF4k+DsWUdBZ1Bqot8CqrfQ7EWP1rqGhFcl/O4rj2ePmaNT0Wj49jpEpRXrxWnfkH/8AH1W2hFFtc/J1qXJ6oQH8Jevo+BxbjVb1015BpLKt67ahnXrw+a6dzShTrutfh59vGodQS4bPxx8hjMynHb7eQqq+Zo/hN7ltEuSXgmkrVQ+PQ0aqFr9H9QUY6s2cHE1Sb4rb/aJtOPR+6lbUZr+0837Uqf4jXdntPYlWnx/4nlfakWpyfd+pVv0M+3m8mrcVlR9/RczUti2xS+vRefQnTjPdTb2XgDdB9B5a8C0qG9ioGJYDkad2KuX/AARvr0/noILqe5fKfxb66g3EG2bWBsgLyQ3LuLSZmAkBkg8wU0SQminwBGUZitGOhaSKRkWlIYC86tyigFczmpJBiMQei4AYRZeTJhGVpaub1ARZdSHWwzGMuv3CxgnxfkUjIPWVoFaSe387jUbtHw2F4tPiVTNrY1I5AdZC0569jMha9OQWHlD6bGpWk+uvgJC2PTh0M+qWg3TBPml54h6bDquWn5dV54HVKXM5RjvrsPR0jpt8mF6OK02fX7eGHdD46aILVPpGK8JDlC1f5v8AnjwRelSLYuHqttde/A3/AGdUovfj9tVv+5n1VNePTsamLDRryiL1Dj1OBLXV9Y9FyPJ+2q38TXc9f7Or0T8P0ML2ljayfkq36GfbybxuLf8AOpm5MOLPU51GmyMXIpJnRxjRgue3cDKb5Gq8By3ey7/6XMUvxmtkn304vy+Rc6T5I2T02W7+y8iN1Lfdjt1Ulx+grJy8L6F+hhGUOoKxIYugJ2IdGByAygEkCnM2tgM4g5BnIDJmYFg2FZySBgGVbCTQJgzjKtkkVDSupltQSLIFYKi8UBRdDoGUS8EwMWEi2bWFSZZalYyYeDYtiRYxXFdSkZ9UGjNdBYxXBf1NeQ9a3/2AhJPqaGNGL4v7bo3lhqLdFs9f50Hse34uIPHxY8mvnsaVOAuWnykgvFP0LjVJmrjULqAxvZsn/V25+hq4nsqxfzT1OXXN/wDFSw7g0Lhpt0/Y068HTuuTA4uBNcU/X0NvBhJbNao55TprCr/L9hS7G3cmacY6IpdX8S0On/SXlcinVvbcUs9npbtJvpyXk9LkV6cFqzDzqLJeOi4EZVMDP0XF66clwMPIvfLRLsegyfZ0jMycDq19TpOehbHn8p92xHIlsbGRixXNMzr1Bci5zUsmzcWsNG2ceSBqxdEOBlTXYFKLH8h77LQXkn3HI2E5QYNxDWQeoKS7MBgMog5BHB9AUosNbFZA2zrKMNLjZRlmVbMzqYSMgWpZMNVgykXUkB1LIdbB1NF4zQsFhE21sMwsQZWoTUQsYD6rYdhkILG5dBOuKDQ0H1W8na7l0HKL1yRnVziNV5C5JG9t5bmNmf2mxiZGv/yvoeWqzH10HKc59zflh8Pd4F+nKJv4ebFf0r5nzTHy5dfkbfs+Un2RHXz/AMH8b6Rj5seqH6rlLgeLxL1Hi2/P7G1i5Lf7HP8AJreMegR2aF6beC7C+XnfBLfgVv0keyyPURyZx6oHk2prVPiYebc+ofkw+dFzYLt9TBzK/wC1fUplZUlzZlZObLno/UqfN/DfjVza/wCz1MbIS/pGbs1d4vyJXZL/AKn89y/yxvBO5roLStS5DNl/hiVti6IfY8qTvXQG8hc0DskugGTRvQ8iyviBnegU9AU0Hqti8r0CtsTBzQKSN6rY7OSByIy8rvy6aLi3wXr8g1sAk0UbOyZQGxwtEqWSJWJFl0wcSxtbBEy8ZAkWRtODKReMgMUERtbBozCRYKJeIacMQYeuQrAZrXyDThqpmhjxb7IRpenD6sbru0JtVI2sX4Y/9/Y0qcv+czztdwzDIIqseqxcvQ3vZuVz+h4TGv1aRt152kW1yWi+f8ZGi8vd+ysv4pfX6JCHt/J0aEvdbJ1mvD9GJe8eT6ne/wCvXKT/ADcr9q/Dtr+V/Z9TmTlqXPfryZ5izKBwz9Nnw9GcZXXy0sq7R6MzMmZ23K12e6/m8f2M++xrdPVdSo2K3sQu7BrLtRSyRUGAWT6oXnLowtkhaxFanFZyYCVnYtKTAykVoxyUkDkSQNjoxJApMtJg2zaEbKNnZFWZlGyrOtlWZltC0UdlNt6vc6kBdii+hxIukZnEix1RLqIKQvCJFEuohrYK57JbbdkSKORReMQ0iQGK31F0wiDVYZjMPVLqKwL/ABEk4rQ9cxCDGaN36k0xrY1mi15vZdlzY3LI4L5v58PtoZVdmr7cPkuIRW6tskvc+5t36kfH+hP3hu/M13fr/wBK+5dn60f5yFPeCz88v8vXU9F/0xyn/NhXWALLSuRIWczg6jxyeT+XY5K5/uuTFJsorOTKAlvWPzXNC7tLOX169fIKzfs/UYFZsXmWcijZUTgc2CkgsgbKAUkCkHYOQgBoowzRSURAbKSQRoG0YBnCzRQQLFBEjiQSKJ1SRRdIkUEiidVjiRdRLRiXUQ04qol0iygWUA04iRZI7GISMA04pFBUjqiXUQ04qXgjsYhVDYNOOQGYbLuwcKwj/wCE6cFg9n32XjmErYPt0CQRtbHqvcyf60fIp7xS/Un5/wBhvdB/rR8oX94v/bLyzvv6f7cs/wA2FkMSkxy1bCs4nCV1wOTBTDfCUlEdGA/FyKSCuBXQrWwCXf6g5IPKINxGUYDJlGFkgbQ6nFJIE0FaOaFaMAZWSCtA2h1OBSRRoLJFGIBlEGw0gbQgeKCxRyMQ0InPXSRIxCRgXhALCBNq5FIwLxgGjWFVJHpU5AUAtdQeNISNIeleSyrLxgNKkuqSfR8lo1l41DcaQsMcL2ryTjUEjUOxxwsMcn2fJJV6I7GrfwP/AIBdY+xPtvLOVYaFY4scIsc3tvLQ91Y6Wx8oF7xw/Vfk0PdynSyPkp7x0fqPyen1+n+3Dz+x5aUBedZsTo3Azxjz+3byyXWVdZpyxyjoH23lmSrBSgakscHLHKnY8sxwBuBpToBOkfY8s+VYGUDRlSDnQXOheWfKAKUTQlSDlSM6T5INA5IelSClUVOk3knJA2hyVQKUCp0i8lJIo4jEog2itThyEBmuk5XEdx1p6HG12kCrqGIUBqqxyqk5Xp2nJWGOMQxh6ugbrxjne3ScMyGMFjjGvXijEMTsc78ivLFjjBFim5HC7BY4JF+VsjDjihIYxuRwQiwewfkb6Y0MULHFNiOEFjh9ifY2MZYgRYpswwwscMPY9RhxxAkcQ3Y4ZeOEb2m9Qn7ExtJryT2/i6zfk2/ZmJpJFva+JrJnrnX6P7cd/Y8ZLEBzxD0ssIHLCPL7dp1HmJYZSWGemlhdgcsE35Feo8y8MFLE7Hp5YQKWEP5DseXlidgUsPseoniAZ4hU+U/TzMsMDLEPSzxBeeIVPkbI87LFATxz0NmKK2Yxc+QXhgToF51G7ZjCluOdZ2i8MWysXsga9tApZSdJ05XllyiCcB+yoA6zpK5XloVVjtNRCHHqvRzDtNI/RSQhw6rtzD9NA7VjkIcOqo5XjjVeOQhytRaZhjDEMYhCHO2jQxQ0cQhBkc71Ro4ZeOCQh0nERe6JHACLBIQ7T4oi91dYfYIsPsQhc+HlN7pnExdHwL52LqyEPVPjn48R6uk3h9ijw+xCHlvw8rndDlh9gUsMhDl18cXO6FLDAywuxCHK8rnVBlh9gM8MhCFzqgTwxeeEQhtq51S1mEK2YRCFTqukpO3CErsMhDrz1VELsQSuxThDvz1U3mE7cYVlQcId5XHqR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1280" name="Picture 16" descr="https://locations.space/placeimages/christmas-in-bethlehem/bethlehem-christmas-large-star-sky-66b48af35b7a3e54fdf15aff3da8a918-smaller-12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3" y="0"/>
            <a:ext cx="91794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ung Doan\Pictures\hinh cut\3 vua 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3" y="3762799"/>
            <a:ext cx="5933317" cy="295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Hung Doan\Pictures\hinh cut\New Folder (2)\mang co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28" y="510904"/>
            <a:ext cx="6332947" cy="32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Hung Doan\Pictures\hinh cut\thanh gia 2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11391"/>
            <a:ext cx="1870705" cy="140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66355" y="8282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20656" y="613077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trinityworship.net/wp-content/uploads/2012/12/Bethlehem_Star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ung Doan\Pictures\hinh cut\3 vua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2784"/>
            <a:ext cx="7701571" cy="383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ung Doan\Pictures\hinh cut\New Folder (2)\mang co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99" y="2924944"/>
            <a:ext cx="7842343" cy="402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thanh gia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459" y="4605595"/>
            <a:ext cx="3000807" cy="225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305467" y="599516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42" y="0"/>
            <a:ext cx="843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</p:spTree>
    <p:extLst>
      <p:ext uri="{BB962C8B-B14F-4D97-AF65-F5344CB8AC3E}">
        <p14:creationId xmlns:p14="http://schemas.microsoft.com/office/powerpoint/2010/main" val="10176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-L3bxiAMNcLI/U-hmVHYZsMI/AAAAAAAAI6w/fDZKMmAgFuw/s0-U-I/07%2BYear%2BA%2BEpiphany%2BNOTE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1" y="0"/>
            <a:ext cx="9168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atic1.squarespace.com/static/53e591c3e4b0db2c5ab499f5/t/53ebc61de4b01f01359c3429/1407960664041/st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30089"/>
            <a:ext cx="2098923" cy="31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47558" y="139325"/>
            <a:ext cx="5335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5857077" y="5945346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Hung Doan\Pictures\hinh cut\jesus bor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3498990"/>
            <a:ext cx="4065206" cy="303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3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tombtobloom.files.wordpress.com/2012/06/the-star-of-bethlehem-birth-of-jes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oseph Hung_Doan\Downloads\Chua Jesus\open_bible (1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386" y="37351"/>
            <a:ext cx="4301602" cy="25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41369" y="1290432"/>
            <a:ext cx="41116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</a:rPr>
              <a:t>Matthew 2:1-12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Phúc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Âm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theo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Thánh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Mát-thêu</a:t>
            </a:r>
            <a:endParaRPr lang="en-AU" sz="3200" b="1" dirty="0">
              <a:solidFill>
                <a:srgbClr val="FFFF00"/>
              </a:solidFill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2:1-12</a:t>
            </a:r>
          </a:p>
        </p:txBody>
      </p:sp>
      <p:pic>
        <p:nvPicPr>
          <p:cNvPr id="10" name="Picture 2" descr="C:\Users\Hung Doan\Pictures\hinh cut\jesus bor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17201"/>
            <a:ext cx="5266053" cy="39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ung Doan\Pictures\hinh cut\3 vua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0" y="3204338"/>
            <a:ext cx="4128221" cy="370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27238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9" y="3727072"/>
            <a:ext cx="53095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Đức Giê-su ra đời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Bê-lem, miền Giu-đê, thời vua Hê-rô-đê trị vì, có mấy nhà chiêm tinh từ phương Đông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Giê-ru-sa-lem,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97114" y="-22687"/>
            <a:ext cx="40373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Jesus had been born at Bethlehem in Judaea during the reign of King Herod, some wise men came to Jerusalem from the east.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8" y="24815"/>
            <a:ext cx="5105092" cy="347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:\matthew 1-4\OUTPUT_002177.bm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07" y="4454954"/>
            <a:ext cx="3604570" cy="240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87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4509120"/>
            <a:ext cx="4104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hỏi: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"Đức Vua dân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Do-thái mới sinh, hiện ở đâu? 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78" y="0"/>
            <a:ext cx="59912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67175"/>
            <a:ext cx="41433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58347" y="756314"/>
            <a:ext cx="31501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‘Where is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infant king of the Jews?’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asked.</a:t>
            </a:r>
          </a:p>
        </p:txBody>
      </p:sp>
    </p:spTree>
    <p:extLst>
      <p:ext uri="{BB962C8B-B14F-4D97-AF65-F5344CB8AC3E}">
        <p14:creationId xmlns:p14="http://schemas.microsoft.com/office/powerpoint/2010/main" val="14663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086768"/>
            <a:ext cx="4386431" cy="2626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tôi đã thấy vì sao của Người xuất hiện bên phương Đông, nên chúng tôi đến bái lạy Người."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93083" y="884136"/>
            <a:ext cx="27095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‘We saw his star as it rose and have come to do him homage.’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72"/>
            <a:ext cx="6193082" cy="411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etoile filan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476">
            <a:off x="5848925" y="250023"/>
            <a:ext cx="3237331" cy="98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4041994"/>
            <a:ext cx="42767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0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074681"/>
            <a:ext cx="4320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tin ấy,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 Hê-rô-đê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bối rối, và cả thành Giê-ru-sa-lem </a:t>
            </a:r>
            <a:endParaRPr lang="en-US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 xôn xao.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1882" y="114024"/>
            <a:ext cx="33146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King Herod heard this he was perturbed,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so was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whole of Jerusalem.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7" y="-26023"/>
            <a:ext cx="5735480" cy="387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44" y="3845909"/>
            <a:ext cx="4508420" cy="301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354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6568" y="188640"/>
            <a:ext cx="419792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called together all the chief priests and the scribes of the people, and enquired of them where the Christ was to be born.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3777" y="3501008"/>
            <a:ext cx="4712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vua liền triệu tập tất cả các thượng tế và kinh sư trong dân lại, rồi hỏi cho biết Đấng Ki-tô phải sinh ra ở đâu. </a:t>
            </a:r>
            <a:endParaRPr lang="en-A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665" y="-1"/>
            <a:ext cx="5005259" cy="337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" y="4000500"/>
            <a:ext cx="4314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955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757</Words>
  <Application>Microsoft Office PowerPoint</Application>
  <PresentationFormat>On-screen Show (4:3)</PresentationFormat>
  <Paragraphs>80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16</cp:revision>
  <dcterms:created xsi:type="dcterms:W3CDTF">2016-05-15T01:03:27Z</dcterms:created>
  <dcterms:modified xsi:type="dcterms:W3CDTF">2020-01-02T09:26:09Z</dcterms:modified>
</cp:coreProperties>
</file>